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92" y="6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8FB71-E2F7-6244-9C43-BA9A52D51D3A}" type="datetimeFigureOut">
              <a:rPr kumimoji="1" lang="zh-CN" altLang="en-US" smtClean="0"/>
              <a:t>20-5-8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26E54-B874-8F42-92AD-D3EFBCD37B7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31756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ictoriancurriculum.vcaa.vic.edu.au/" TargetMode="External"/><Relationship Id="rId4" Type="http://schemas.openxmlformats.org/officeDocument/2006/relationships/hyperlink" Target="https://www.australiancurriculum.edu.au/f-10-curriculum/mathematics/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u="sng" dirty="0" smtClean="0">
                <a:hlinkClick r:id="rId3"/>
              </a:rPr>
              <a:t>https://victoriancurriculum.vcaa.vic.edu.au/</a:t>
            </a:r>
            <a:r>
              <a:rPr lang="en-US" altLang="zh-CN" dirty="0" smtClean="0"/>
              <a:t> &amp; </a:t>
            </a:r>
            <a:r>
              <a:rPr lang="en-US" altLang="zh-CN" u="sng" dirty="0" smtClean="0">
                <a:hlinkClick r:id="rId4"/>
              </a:rPr>
              <a:t>https://www.australiancurriculum.edu.au/f-10-curriculum/mathematics/</a:t>
            </a:r>
            <a:endParaRPr lang="zh-CN" altLang="zh-CN" dirty="0" smtClean="0"/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26E54-B874-8F42-92AD-D3EFBCD37B76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81244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/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 useful mathematical and numeracy skills for </a:t>
            </a:r>
            <a:r>
              <a:rPr lang="en-US" altLang="zh-CN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everyday life, work and as active and critical citizens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a</a:t>
            </a:r>
            <a:r>
              <a:rPr lang="en-US" altLang="zh-CN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technological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world</a:t>
            </a:r>
            <a:endParaRPr lang="zh-CN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fontAlgn="base"/>
            <a:r>
              <a:rPr lang="en-US" altLang="zh-CN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connections and apply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mathematical </a:t>
            </a:r>
            <a:r>
              <a:rPr lang="en-US" altLang="zh-CN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concepts, skills and processes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pose and solve problems in mathematics and in other disciplines and contexts</a:t>
            </a:r>
            <a:endParaRPr lang="zh-CN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fontAlgn="base"/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acquire specialist knowledge and skills in mathematics that provide for </a:t>
            </a:r>
            <a:r>
              <a:rPr lang="en-US" altLang="zh-CN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further study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discipline</a:t>
            </a:r>
            <a:endParaRPr lang="zh-CN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fontAlgn="base"/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appreciate mathematics as a</a:t>
            </a:r>
            <a:r>
              <a:rPr lang="en-US" altLang="zh-CN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discipline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its history, ideas, problems and applications, </a:t>
            </a:r>
            <a:r>
              <a:rPr lang="en-US" altLang="zh-CN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aesthetics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</a:t>
            </a:r>
            <a:r>
              <a:rPr lang="en-US" altLang="zh-CN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zh-CN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26E54-B874-8F42-92AD-D3EFBCD37B76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81244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26E54-B874-8F42-92AD-D3EFBCD37B76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81244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26E54-B874-8F42-92AD-D3EFBCD37B76}" type="slidenum">
              <a:rPr kumimoji="1" lang="zh-CN" altLang="en-US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81244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AFC2-E0AA-C940-AA99-0BA36CF035AE}" type="datetimeFigureOut">
              <a:rPr kumimoji="1" lang="zh-CN" altLang="en-US" smtClean="0"/>
              <a:t>20-5-8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8C61-60A0-4F4F-9DD8-E948FFCEF8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5670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AFC2-E0AA-C940-AA99-0BA36CF035AE}" type="datetimeFigureOut">
              <a:rPr kumimoji="1" lang="zh-CN" altLang="en-US" smtClean="0"/>
              <a:t>20-5-8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8C61-60A0-4F4F-9DD8-E948FFCEF8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7595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AFC2-E0AA-C940-AA99-0BA36CF035AE}" type="datetimeFigureOut">
              <a:rPr kumimoji="1" lang="zh-CN" altLang="en-US" smtClean="0"/>
              <a:t>20-5-8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8C61-60A0-4F4F-9DD8-E948FFCEF8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74410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AFC2-E0AA-C940-AA99-0BA36CF035AE}" type="datetimeFigureOut">
              <a:rPr kumimoji="1" lang="zh-CN" altLang="en-US" smtClean="0"/>
              <a:t>20-5-8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8C61-60A0-4F4F-9DD8-E948FFCEF8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1884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AFC2-E0AA-C940-AA99-0BA36CF035AE}" type="datetimeFigureOut">
              <a:rPr kumimoji="1" lang="zh-CN" altLang="en-US" smtClean="0"/>
              <a:t>20-5-8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8C61-60A0-4F4F-9DD8-E948FFCEF8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9356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AFC2-E0AA-C940-AA99-0BA36CF035AE}" type="datetimeFigureOut">
              <a:rPr kumimoji="1" lang="zh-CN" altLang="en-US" smtClean="0"/>
              <a:t>20-5-8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8C61-60A0-4F4F-9DD8-E948FFCEF8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73328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AFC2-E0AA-C940-AA99-0BA36CF035AE}" type="datetimeFigureOut">
              <a:rPr kumimoji="1" lang="zh-CN" altLang="en-US" smtClean="0"/>
              <a:t>20-5-8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8C61-60A0-4F4F-9DD8-E948FFCEF8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50568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AFC2-E0AA-C940-AA99-0BA36CF035AE}" type="datetimeFigureOut">
              <a:rPr kumimoji="1" lang="zh-CN" altLang="en-US" smtClean="0"/>
              <a:t>20-5-8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8C61-60A0-4F4F-9DD8-E948FFCEF8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05480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AFC2-E0AA-C940-AA99-0BA36CF035AE}" type="datetimeFigureOut">
              <a:rPr kumimoji="1" lang="zh-CN" altLang="en-US" smtClean="0"/>
              <a:t>20-5-8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8C61-60A0-4F4F-9DD8-E948FFCEF8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8461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AFC2-E0AA-C940-AA99-0BA36CF035AE}" type="datetimeFigureOut">
              <a:rPr kumimoji="1" lang="zh-CN" altLang="en-US" smtClean="0"/>
              <a:t>20-5-8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8C61-60A0-4F4F-9DD8-E948FFCEF8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26599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1AFC2-E0AA-C940-AA99-0BA36CF035AE}" type="datetimeFigureOut">
              <a:rPr kumimoji="1" lang="zh-CN" altLang="en-US" smtClean="0"/>
              <a:t>20-5-8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8C61-60A0-4F4F-9DD8-E948FFCEF8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62807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1AFC2-E0AA-C940-AA99-0BA36CF035AE}" type="datetimeFigureOut">
              <a:rPr kumimoji="1" lang="zh-CN" altLang="en-US" smtClean="0"/>
              <a:t>20-5-8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C8C61-60A0-4F4F-9DD8-E948FFCEF86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8738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smtClean="0"/>
              <a:t>Teaching Theory and Strategies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CN" dirty="0" smtClean="0"/>
              <a:t>-</a:t>
            </a:r>
            <a:r>
              <a:rPr kumimoji="1" lang="en-US" altLang="zh-CN" dirty="0" err="1" smtClean="0"/>
              <a:t>Dongzhi</a:t>
            </a:r>
            <a:r>
              <a:rPr kumimoji="1" lang="en-US" altLang="zh-CN" dirty="0" smtClean="0"/>
              <a:t> Wu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6484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6477000" cy="1108075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Teaching Content </a:t>
            </a:r>
            <a:endParaRPr kumimoji="1" lang="zh-CN" altLang="en-US" sz="32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93700" y="3784600"/>
            <a:ext cx="6400800" cy="1752600"/>
          </a:xfrm>
        </p:spPr>
        <p:txBody>
          <a:bodyPr>
            <a:normAutofit fontScale="92500"/>
          </a:bodyPr>
          <a:lstStyle/>
          <a:p>
            <a:pPr lvl="0" algn="l"/>
            <a:r>
              <a:rPr kumimoji="1" lang="en-US" altLang="zh-CN" dirty="0" smtClean="0">
                <a:solidFill>
                  <a:schemeClr val="tx1"/>
                </a:solidFill>
                <a:latin typeface="HanziPen SC Regular"/>
                <a:cs typeface="HanziPen SC Regular"/>
              </a:rPr>
              <a:t>1</a:t>
            </a:r>
            <a:r>
              <a:rPr lang="en-US" altLang="zh-CN" dirty="0">
                <a:solidFill>
                  <a:schemeClr val="tx1"/>
                </a:solidFill>
                <a:latin typeface="HanziPen SC Regular"/>
                <a:cs typeface="HanziPen SC Regular"/>
              </a:rPr>
              <a:t>Test –oriented: scholarship; VCE; IB; </a:t>
            </a:r>
            <a:endParaRPr lang="en-US" altLang="zh-CN" dirty="0" smtClean="0">
              <a:solidFill>
                <a:schemeClr val="tx1"/>
              </a:solidFill>
              <a:latin typeface="HanziPen SC Regular"/>
              <a:cs typeface="HanziPen SC Regular"/>
            </a:endParaRPr>
          </a:p>
          <a:p>
            <a:pPr lvl="0" algn="l"/>
            <a:endParaRPr lang="zh-CN" altLang="zh-CN" dirty="0">
              <a:solidFill>
                <a:schemeClr val="tx1"/>
              </a:solidFill>
              <a:latin typeface="HanziPen SC Regular"/>
              <a:cs typeface="HanziPen SC Regular"/>
            </a:endParaRPr>
          </a:p>
          <a:p>
            <a:pPr lvl="0" algn="l"/>
            <a:r>
              <a:rPr lang="en-US" altLang="zh-CN" dirty="0" smtClean="0">
                <a:solidFill>
                  <a:schemeClr val="tx1"/>
                </a:solidFill>
                <a:latin typeface="HanziPen SC Regular"/>
                <a:cs typeface="HanziPen SC Regular"/>
              </a:rPr>
              <a:t>2.Skill</a:t>
            </a:r>
            <a:r>
              <a:rPr lang="en-US" altLang="zh-CN" dirty="0">
                <a:solidFill>
                  <a:schemeClr val="tx1"/>
                </a:solidFill>
                <a:latin typeface="HanziPen SC Regular"/>
                <a:cs typeface="HanziPen SC Regular"/>
              </a:rPr>
              <a:t>/knowledge-oriented –</a:t>
            </a:r>
            <a:r>
              <a:rPr lang="zh-CN" altLang="zh-CN" dirty="0">
                <a:solidFill>
                  <a:schemeClr val="tx1"/>
                </a:solidFill>
                <a:latin typeface="HanziPen SC Regular"/>
                <a:cs typeface="HanziPen SC Regular"/>
              </a:rPr>
              <a:t>学校课程</a:t>
            </a:r>
            <a:r>
              <a:rPr lang="en-US" altLang="zh-CN" dirty="0">
                <a:solidFill>
                  <a:schemeClr val="tx1"/>
                </a:solidFill>
                <a:latin typeface="HanziPen SC Regular"/>
                <a:cs typeface="HanziPen SC Regular"/>
              </a:rPr>
              <a:t>  </a:t>
            </a:r>
            <a:endParaRPr lang="en-US" altLang="zh-CN" dirty="0" smtClean="0">
              <a:solidFill>
                <a:schemeClr val="tx1"/>
              </a:solidFill>
              <a:latin typeface="HanziPen SC Regular"/>
              <a:cs typeface="HanziPen SC Regular"/>
            </a:endParaRPr>
          </a:p>
          <a:p>
            <a:pPr lvl="0" algn="l"/>
            <a:endParaRPr lang="zh-CN" altLang="zh-CN" dirty="0"/>
          </a:p>
          <a:p>
            <a:pPr algn="l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44730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65225"/>
            <a:ext cx="6477000" cy="1108075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Teaching aim </a:t>
            </a:r>
            <a:endParaRPr kumimoji="1" lang="zh-CN" altLang="en-US" sz="32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46100" y="2273300"/>
            <a:ext cx="6400800" cy="3517900"/>
          </a:xfrm>
        </p:spPr>
        <p:txBody>
          <a:bodyPr>
            <a:normAutofit fontScale="25000" lnSpcReduction="20000"/>
          </a:bodyPr>
          <a:lstStyle/>
          <a:p>
            <a:pPr marL="514350" indent="-514350" algn="l">
              <a:buAutoNum type="arabicPeriod"/>
            </a:pPr>
            <a:r>
              <a:rPr kumimoji="1" lang="en-US" altLang="zh-CN" sz="7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Higher score?</a:t>
            </a:r>
          </a:p>
          <a:p>
            <a:pPr marL="514350" indent="-514350" algn="l">
              <a:buAutoNum type="arabicPeriod"/>
            </a:pPr>
            <a:endParaRPr kumimoji="1" lang="en-US" altLang="zh-CN" sz="73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14350" indent="-514350" algn="l">
              <a:buAutoNum type="arabicPeriod"/>
            </a:pPr>
            <a:r>
              <a:rPr kumimoji="1" lang="en-US" altLang="zh-CN" sz="7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VCCA-Aim (Year 10) </a:t>
            </a:r>
          </a:p>
          <a:p>
            <a:pPr algn="l"/>
            <a:endParaRPr kumimoji="1" lang="en-US" altLang="zh-CN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algn="l"/>
            <a:r>
              <a:rPr lang="en-US" altLang="zh-CN" sz="7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a) </a:t>
            </a:r>
            <a:r>
              <a:rPr lang="en-US" altLang="zh-CN" sz="7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Make </a:t>
            </a:r>
            <a:r>
              <a:rPr lang="en-US" altLang="zh-CN" sz="7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sense of </a:t>
            </a:r>
            <a:r>
              <a:rPr lang="en-US" altLang="zh-CN" sz="7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world around us</a:t>
            </a:r>
            <a:r>
              <a:rPr lang="en-US" altLang="zh-CN" sz="7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inspire </a:t>
            </a:r>
            <a:r>
              <a:rPr lang="en-US" altLang="zh-CN" sz="7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kids to see its disciplines and </a:t>
            </a:r>
            <a:r>
              <a:rPr lang="en-US" altLang="zh-CN" sz="7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be ready for future </a:t>
            </a:r>
            <a:r>
              <a:rPr lang="en-US" altLang="zh-CN" sz="7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study and </a:t>
            </a:r>
            <a:r>
              <a:rPr lang="en-US" altLang="zh-CN" sz="7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life</a:t>
            </a:r>
          </a:p>
          <a:p>
            <a:pPr marL="514350" lvl="0" indent="-514350" algn="l">
              <a:buAutoNum type="alphaLcParenR"/>
            </a:pPr>
            <a:endParaRPr lang="en-US" altLang="zh-CN" sz="7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algn="l"/>
            <a:r>
              <a:rPr lang="en-US" altLang="zh-CN" sz="7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b) Think </a:t>
            </a:r>
            <a:r>
              <a:rPr lang="en-US" altLang="zh-CN" sz="7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critically and creatively </a:t>
            </a:r>
            <a:r>
              <a:rPr lang="en-US" altLang="zh-CN" sz="7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 a </a:t>
            </a:r>
            <a:r>
              <a:rPr lang="en-US" altLang="zh-CN" sz="7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digital</a:t>
            </a:r>
            <a:r>
              <a:rPr lang="en-US" altLang="zh-CN" sz="7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generation  </a:t>
            </a:r>
            <a:endParaRPr lang="en-US" altLang="zh-CN" sz="7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algn="l"/>
            <a:endParaRPr lang="en-US" altLang="zh-CN" sz="7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algn="l"/>
            <a:r>
              <a:rPr lang="en-US" altLang="zh-CN" sz="7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c) </a:t>
            </a:r>
            <a:r>
              <a:rPr lang="en-US" altLang="zh-CN" sz="7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Apply </a:t>
            </a:r>
            <a:r>
              <a:rPr lang="en-US" altLang="zh-CN" sz="7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related knowledge and thinking process to </a:t>
            </a:r>
            <a:r>
              <a:rPr lang="en-US" altLang="zh-CN" sz="7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solve real world issues</a:t>
            </a:r>
            <a:r>
              <a:rPr lang="en-US" altLang="zh-CN" sz="7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zh-CN" altLang="zh-CN" sz="7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endParaRPr lang="zh-CN" altLang="zh-CN" sz="7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endParaRPr kumimoji="1" lang="en-US" altLang="zh-CN" dirty="0" smtClean="0"/>
          </a:p>
          <a:p>
            <a:pPr algn="l"/>
            <a:r>
              <a:rPr kumimoji="1" lang="en-US" altLang="zh-CN" dirty="0"/>
              <a:t> </a:t>
            </a:r>
            <a:r>
              <a:rPr kumimoji="1" lang="en-US" altLang="zh-CN" dirty="0" smtClean="0"/>
              <a:t>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32457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65225"/>
            <a:ext cx="6477000" cy="1108075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My reflection –teacher role</a:t>
            </a:r>
            <a:endParaRPr kumimoji="1" lang="zh-CN" altLang="en-US" sz="32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46100" y="2273300"/>
            <a:ext cx="6400800" cy="3517900"/>
          </a:xfrm>
        </p:spPr>
        <p:txBody>
          <a:bodyPr>
            <a:normAutofit fontScale="25000" lnSpcReduction="20000"/>
          </a:bodyPr>
          <a:lstStyle/>
          <a:p>
            <a:pPr marL="514350" lvl="0" indent="-514350" algn="l">
              <a:buAutoNum type="arabicPeriod"/>
            </a:pPr>
            <a:r>
              <a:rPr lang="en-US" altLang="zh-CN" sz="1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Teacher </a:t>
            </a:r>
            <a:r>
              <a:rPr lang="en-US" altLang="zh-CN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 an </a:t>
            </a:r>
            <a:r>
              <a:rPr lang="en-US" altLang="zh-CN" sz="1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instructor: director</a:t>
            </a:r>
          </a:p>
          <a:p>
            <a:pPr lvl="0" algn="l"/>
            <a:endParaRPr lang="en-US" altLang="zh-CN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2950" lvl="0" indent="-742950" algn="l">
              <a:buAutoNum type="alphaLcParenR"/>
            </a:pPr>
            <a:r>
              <a:rPr lang="en-US" altLang="zh-CN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Prepare  &amp;  Design  </a:t>
            </a:r>
          </a:p>
          <a:p>
            <a:pPr lvl="0" algn="l"/>
            <a:r>
              <a:rPr lang="en-US" altLang="zh-CN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</a:p>
          <a:p>
            <a:pPr marL="742950" lvl="0" indent="-742950" algn="l">
              <a:buAutoNum type="alphaLcParenR"/>
            </a:pPr>
            <a:r>
              <a:rPr lang="en-US" altLang="zh-CN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Inquiry strategically  </a:t>
            </a:r>
          </a:p>
          <a:p>
            <a:pPr lvl="0" algn="l"/>
            <a:endParaRPr lang="en-US" altLang="zh-CN" sz="8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2950" lvl="0" indent="-742950" algn="l">
              <a:buAutoNum type="alphaLcParenR"/>
            </a:pPr>
            <a:r>
              <a:rPr lang="en-US" altLang="zh-CN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zh-CN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r>
              <a:rPr lang="en-US" altLang="zh-CN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 a good Listener </a:t>
            </a:r>
          </a:p>
          <a:p>
            <a:pPr lvl="0" algn="l"/>
            <a:endParaRPr lang="en-US" altLang="zh-CN" sz="8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2950" lvl="0" indent="-742950" algn="l">
              <a:buAutoNum type="alphaLcParenR" startAt="4"/>
            </a:pPr>
            <a:r>
              <a:rPr lang="en-US" altLang="zh-CN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 </a:t>
            </a:r>
            <a:r>
              <a:rPr lang="en-US" altLang="zh-CN" sz="8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zh-CN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“lazy” yet Facilitate students</a:t>
            </a:r>
          </a:p>
          <a:p>
            <a:pPr lvl="0" algn="l"/>
            <a:endParaRPr lang="en-US" altLang="zh-CN" sz="8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42950" lvl="0" indent="-742950" algn="l">
              <a:buAutoNum type="alphaLcParenR" startAt="4"/>
            </a:pPr>
            <a:r>
              <a:rPr lang="en-US" altLang="zh-CN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Discuss &amp; Share (feedback &amp; contribution to new ideas) </a:t>
            </a:r>
          </a:p>
          <a:p>
            <a:pPr lvl="0" algn="l"/>
            <a:endParaRPr lang="en-US" altLang="zh-CN" sz="4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algn="l"/>
            <a:endParaRPr lang="en-US" altLang="zh-CN" sz="4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 algn="l"/>
            <a:r>
              <a:rPr lang="en-US" altLang="zh-CN" sz="4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?????</a:t>
            </a:r>
          </a:p>
          <a:p>
            <a:pPr lvl="0" algn="l"/>
            <a:endParaRPr lang="en-US" altLang="zh-CN" dirty="0" smtClean="0"/>
          </a:p>
          <a:p>
            <a:pPr lvl="0" algn="l"/>
            <a:endParaRPr lang="en-US" altLang="zh-CN" dirty="0" smtClean="0"/>
          </a:p>
          <a:p>
            <a:pPr lvl="0" algn="l"/>
            <a:r>
              <a:rPr lang="en-US" altLang="zh-CN" dirty="0" smtClean="0"/>
              <a:t> </a:t>
            </a:r>
            <a:endParaRPr kumimoji="1" lang="en-US" altLang="zh-CN" dirty="0" smtClean="0"/>
          </a:p>
          <a:p>
            <a:pPr algn="l"/>
            <a:r>
              <a:rPr kumimoji="1" lang="en-US" altLang="zh-CN" dirty="0"/>
              <a:t> </a:t>
            </a:r>
            <a:r>
              <a:rPr kumimoji="1" lang="en-US" altLang="zh-CN" dirty="0" smtClean="0"/>
              <a:t>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4600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65225"/>
            <a:ext cx="6477000" cy="1108075"/>
          </a:xfrm>
        </p:spPr>
        <p:txBody>
          <a:bodyPr>
            <a:normAutofit/>
          </a:bodyPr>
          <a:lstStyle/>
          <a:p>
            <a:r>
              <a:rPr kumimoji="1" lang="en-US" altLang="zh-CN" sz="3200" dirty="0" smtClean="0"/>
              <a:t>My reflection –deliver</a:t>
            </a:r>
            <a:endParaRPr kumimoji="1" lang="zh-CN" altLang="en-US" sz="32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46100" y="2273300"/>
            <a:ext cx="6400800" cy="3733800"/>
          </a:xfrm>
        </p:spPr>
        <p:txBody>
          <a:bodyPr>
            <a:normAutofit fontScale="25000" lnSpcReduction="20000"/>
          </a:bodyPr>
          <a:lstStyle/>
          <a:p>
            <a:pPr lvl="0" algn="l"/>
            <a:r>
              <a:rPr lang="en-US" altLang="zh-CN" sz="8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1.Focus </a:t>
            </a:r>
            <a:r>
              <a:rPr lang="en-US" altLang="zh-CN" sz="8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on the teaching </a:t>
            </a:r>
            <a:r>
              <a:rPr lang="en-US" altLang="zh-CN" sz="8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target</a:t>
            </a:r>
          </a:p>
          <a:p>
            <a:pPr lvl="0" algn="l"/>
            <a:endParaRPr lang="en-US" altLang="zh-CN" sz="8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 algn="l"/>
            <a:r>
              <a:rPr lang="en-US" altLang="zh-CN" sz="8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2. Online </a:t>
            </a:r>
            <a:r>
              <a:rPr lang="en-US" altLang="zh-CN" sz="8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Math related practices will be involved </a:t>
            </a:r>
            <a:endParaRPr lang="en-US" altLang="zh-CN" sz="8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 algn="l"/>
            <a:endParaRPr lang="en-US" altLang="zh-CN" sz="8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 algn="l"/>
            <a:r>
              <a:rPr lang="en-US" altLang="zh-CN" sz="8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3. Answer </a:t>
            </a:r>
            <a:r>
              <a:rPr lang="en-US" altLang="zh-CN" sz="8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 not important, lead them to think matters most. </a:t>
            </a:r>
          </a:p>
          <a:p>
            <a:pPr lvl="0" algn="l"/>
            <a:endParaRPr lang="en-US" altLang="zh-CN" sz="8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 algn="l"/>
            <a:r>
              <a:rPr lang="en-US" altLang="zh-CN" sz="8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4. Students are instructed yet they are the </a:t>
            </a:r>
            <a:r>
              <a:rPr lang="en-US" altLang="zh-CN" sz="8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heros</a:t>
            </a:r>
            <a:r>
              <a:rPr lang="en-US" altLang="zh-CN" sz="8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lvl="0" algn="l"/>
            <a:endParaRPr lang="en-US" altLang="zh-CN" sz="8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 algn="l"/>
            <a:r>
              <a:rPr lang="en-US" altLang="zh-CN" sz="8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5. Related homework and feedback </a:t>
            </a:r>
          </a:p>
          <a:p>
            <a:pPr lvl="0" algn="l"/>
            <a:endParaRPr lang="en-US" altLang="zh-CN" sz="8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en-US" altLang="zh-CN" sz="8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…….????</a:t>
            </a:r>
          </a:p>
          <a:p>
            <a:pPr lvl="0" algn="l"/>
            <a:endParaRPr lang="zh-CN" altLang="zh-CN" sz="4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 algn="l"/>
            <a:endParaRPr lang="en-US" altLang="zh-CN" dirty="0" smtClean="0"/>
          </a:p>
          <a:p>
            <a:pPr lvl="0" algn="l"/>
            <a:endParaRPr lang="en-US" altLang="zh-CN" dirty="0" smtClean="0"/>
          </a:p>
          <a:p>
            <a:pPr lvl="0" algn="l"/>
            <a:endParaRPr lang="en-US" altLang="zh-CN" dirty="0" smtClean="0"/>
          </a:p>
          <a:p>
            <a:pPr lvl="0" algn="l"/>
            <a:r>
              <a:rPr lang="en-US" altLang="zh-CN" dirty="0" smtClean="0"/>
              <a:t> </a:t>
            </a:r>
            <a:endParaRPr kumimoji="1" lang="en-US" altLang="zh-CN" dirty="0" smtClean="0"/>
          </a:p>
          <a:p>
            <a:pPr algn="l"/>
            <a:r>
              <a:rPr kumimoji="1" lang="en-US" altLang="zh-CN" dirty="0"/>
              <a:t> </a:t>
            </a:r>
            <a:r>
              <a:rPr kumimoji="1" lang="en-US" altLang="zh-CN" dirty="0" smtClean="0"/>
              <a:t>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76921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301</Words>
  <Application>Microsoft Macintosh PowerPoint</Application>
  <PresentationFormat>全屏显示(4:3)</PresentationFormat>
  <Paragraphs>64</Paragraphs>
  <Slides>5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Teaching Theory and Strategies</vt:lpstr>
      <vt:lpstr>Teaching Content </vt:lpstr>
      <vt:lpstr>Teaching aim </vt:lpstr>
      <vt:lpstr>My reflection –teacher role</vt:lpstr>
      <vt:lpstr>My reflection –deliver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Theory and Strategies</dc:title>
  <dc:creator>Wu</dc:creator>
  <cp:lastModifiedBy>Wu</cp:lastModifiedBy>
  <cp:revision>3</cp:revision>
  <dcterms:created xsi:type="dcterms:W3CDTF">2020-05-08T01:38:20Z</dcterms:created>
  <dcterms:modified xsi:type="dcterms:W3CDTF">2020-05-08T02:01:44Z</dcterms:modified>
</cp:coreProperties>
</file>