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02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9081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0654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9497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0316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2553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04481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27287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381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9433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04655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E9A05-0458-D54E-9451-F54FF100C8EC}" type="datetimeFigureOut">
              <a:rPr kumimoji="1" lang="zh-CN" altLang="en-US" smtClean="0"/>
              <a:t>2020/5/11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E077D-199F-1042-AA82-4B1B7FF54B2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6955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Academic math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Year 2-year 4 understanding </a:t>
            </a:r>
            <a:r>
              <a:rPr kumimoji="1" lang="en-US" altLang="zh-CN" dirty="0" err="1"/>
              <a:t>maths</a:t>
            </a:r>
            <a:endParaRPr kumimoji="1" lang="en-US" altLang="zh-CN" dirty="0"/>
          </a:p>
          <a:p>
            <a:r>
              <a:rPr kumimoji="1" lang="en-US" altLang="zh-CN" dirty="0"/>
              <a:t>Year 5 oxford </a:t>
            </a:r>
            <a:r>
              <a:rPr kumimoji="1" lang="en-US" altLang="zh-CN" dirty="0" err="1"/>
              <a:t>maths</a:t>
            </a:r>
            <a:endParaRPr kumimoji="1" lang="en-US" altLang="zh-CN" dirty="0"/>
          </a:p>
          <a:p>
            <a:r>
              <a:rPr kumimoji="1" lang="en-US" altLang="zh-CN" dirty="0"/>
              <a:t>Year 7 understanding math</a:t>
            </a:r>
          </a:p>
          <a:p>
            <a:r>
              <a:rPr kumimoji="1" lang="en-US" altLang="zh-CN" dirty="0"/>
              <a:t>Year 7 </a:t>
            </a:r>
            <a:r>
              <a:rPr kumimoji="1" lang="en-US" altLang="zh-CN" dirty="0" err="1"/>
              <a:t>cambridge</a:t>
            </a:r>
            <a:r>
              <a:rPr kumimoji="1" lang="en-US" altLang="zh-CN" dirty="0"/>
              <a:t> essential </a:t>
            </a:r>
            <a:r>
              <a:rPr kumimoji="1" lang="en-US" altLang="zh-CN" dirty="0" err="1"/>
              <a:t>mathmatics</a:t>
            </a:r>
            <a:endParaRPr kumimoji="1" lang="en-US" altLang="zh-CN" dirty="0"/>
          </a:p>
          <a:p>
            <a:r>
              <a:rPr kumimoji="1" lang="en-US" altLang="zh-CN" dirty="0"/>
              <a:t>Year 9 </a:t>
            </a:r>
            <a:r>
              <a:rPr kumimoji="1" lang="en-US" altLang="zh-CN" dirty="0" err="1"/>
              <a:t>cambridge</a:t>
            </a:r>
            <a:r>
              <a:rPr kumimoji="1" lang="en-US" altLang="zh-CN" dirty="0"/>
              <a:t> essential </a:t>
            </a:r>
            <a:r>
              <a:rPr kumimoji="1" lang="en-US" altLang="zh-CN" dirty="0" err="1"/>
              <a:t>mathmatics</a:t>
            </a:r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45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VCE Math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VCE specialist mathematics</a:t>
            </a:r>
          </a:p>
          <a:p>
            <a:r>
              <a:rPr kumimoji="1" lang="en-US" altLang="zh-CN" dirty="0"/>
              <a:t>VCE mathematics methods</a:t>
            </a:r>
          </a:p>
          <a:p>
            <a:r>
              <a:rPr kumimoji="1" lang="en-US" altLang="zh-CN" dirty="0"/>
              <a:t>VCE further math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Recommended books: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8006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Math teaching Aim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Wu </a:t>
            </a:r>
            <a:r>
              <a:rPr kumimoji="1" lang="en-US" altLang="zh-CN" dirty="0" err="1"/>
              <a:t>dongzhi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en-US" altLang="zh-CN" dirty="0"/>
              <a:t>Teaching methods in unison:</a:t>
            </a:r>
          </a:p>
          <a:p>
            <a:r>
              <a:rPr kumimoji="1" lang="en-US" altLang="zh-CN" dirty="0"/>
              <a:t>Critical-thinking</a:t>
            </a:r>
          </a:p>
          <a:p>
            <a:r>
              <a:rPr kumimoji="1" lang="en-US" altLang="zh-CN" dirty="0"/>
              <a:t>Concept-based</a:t>
            </a:r>
          </a:p>
          <a:p>
            <a:r>
              <a:rPr kumimoji="1" lang="en-US" altLang="zh-CN" dirty="0"/>
              <a:t>Calculation-based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65217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VCE mathematics update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News about new knowledge to be tested</a:t>
            </a:r>
          </a:p>
          <a:p>
            <a:r>
              <a:rPr kumimoji="1" lang="en-US" altLang="zh-CN" dirty="0"/>
              <a:t>News about old knowledge deleted </a:t>
            </a:r>
          </a:p>
          <a:p>
            <a:r>
              <a:rPr kumimoji="1" lang="en-US" altLang="zh-CN" dirty="0"/>
              <a:t>The delayed date of VCE test</a:t>
            </a:r>
          </a:p>
          <a:p>
            <a:r>
              <a:rPr kumimoji="1" lang="en-US" altLang="zh-CN" dirty="0"/>
              <a:t>New materials, website or resources that might be useful for your lesson preparation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721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zh-CN" altLang="en-US" dirty="0"/>
              <a:t>需要提醒大家的是：在授课结束并完成签到时，记得留下教学反馈，内容包括：</a:t>
            </a:r>
          </a:p>
          <a:p>
            <a:r>
              <a:rPr kumimoji="1" lang="en-US" altLang="zh-CN" dirty="0"/>
              <a:t>1) teaching objective:</a:t>
            </a:r>
          </a:p>
          <a:p>
            <a:r>
              <a:rPr kumimoji="1" lang="en-US" altLang="zh-CN" dirty="0"/>
              <a:t>2) how the student perform:</a:t>
            </a:r>
          </a:p>
          <a:p>
            <a:r>
              <a:rPr kumimoji="1" lang="en-US" altLang="zh-CN" dirty="0"/>
              <a:t>3) the problem in skills and solutions:</a:t>
            </a:r>
          </a:p>
          <a:p>
            <a:r>
              <a:rPr kumimoji="1" lang="en-US" altLang="zh-CN" dirty="0"/>
              <a:t>—critical thinking; </a:t>
            </a:r>
          </a:p>
          <a:p>
            <a:r>
              <a:rPr kumimoji="1" lang="en-US" altLang="zh-CN" dirty="0"/>
              <a:t>—calculation; </a:t>
            </a:r>
          </a:p>
          <a:p>
            <a:r>
              <a:rPr kumimoji="1" lang="en-US" altLang="zh-CN" dirty="0"/>
              <a:t>—concept;</a:t>
            </a:r>
          </a:p>
          <a:p>
            <a:r>
              <a:rPr kumimoji="1" lang="en-US" altLang="zh-CN" dirty="0"/>
              <a:t>4) what we need to learn next:</a:t>
            </a:r>
          </a:p>
          <a:p>
            <a:r>
              <a:rPr kumimoji="1" lang="en-US" altLang="zh-CN" dirty="0"/>
              <a:t>5) homework:</a:t>
            </a:r>
          </a:p>
          <a:p>
            <a:r>
              <a:rPr kumimoji="1" lang="zh-CN" altLang="en-US"/>
              <a:t>反馈目的：一方面记录学生的当堂进度和问题，供学生和家长查询；另一方面，教师也可以通过签到后台，查询之前关于这个学生的教学过程数据，完整系统。</a:t>
            </a:r>
          </a:p>
        </p:txBody>
      </p:sp>
    </p:spTree>
    <p:extLst>
      <p:ext uri="{BB962C8B-B14F-4D97-AF65-F5344CB8AC3E}">
        <p14:creationId xmlns:p14="http://schemas.microsoft.com/office/powerpoint/2010/main" val="49937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193</Words>
  <Application>Microsoft Office PowerPoint</Application>
  <PresentationFormat>全屏显示(4:3)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主题</vt:lpstr>
      <vt:lpstr>Academic math</vt:lpstr>
      <vt:lpstr>VCE Math</vt:lpstr>
      <vt:lpstr>Math teaching Aim</vt:lpstr>
      <vt:lpstr>VCE mathematics update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学术私教数学教材</dc:title>
  <dc:creator>Lin</dc:creator>
  <cp:lastModifiedBy>1</cp:lastModifiedBy>
  <cp:revision>3</cp:revision>
  <dcterms:created xsi:type="dcterms:W3CDTF">2020-05-08T04:38:15Z</dcterms:created>
  <dcterms:modified xsi:type="dcterms:W3CDTF">2020-05-10T23:30:04Z</dcterms:modified>
</cp:coreProperties>
</file>